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A50340C-D6B3-442C-8E2D-C4D936AEABC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5F2D14B-9C3E-4A56-8102-C6897EE532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Міжнародна акція</a:t>
            </a:r>
            <a:br>
              <a:rPr lang="uk-UA" dirty="0" smtClean="0"/>
            </a:br>
            <a:r>
              <a:rPr lang="uk-UA" dirty="0" smtClean="0"/>
              <a:t> « 16 днів проти насильства»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028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303040"/>
          </a:xfrm>
        </p:spPr>
        <p:txBody>
          <a:bodyPr/>
          <a:lstStyle/>
          <a:p>
            <a:r>
              <a:rPr lang="ru-RU" dirty="0"/>
              <a:t>5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Міжнародний</a:t>
            </a:r>
            <a:r>
              <a:rPr lang="ru-RU" dirty="0"/>
              <a:t> день волонтера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38389"/>
            <a:ext cx="5544616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549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303040"/>
          </a:xfrm>
        </p:spPr>
        <p:txBody>
          <a:bodyPr/>
          <a:lstStyle/>
          <a:p>
            <a:r>
              <a:rPr lang="ru-RU" dirty="0"/>
              <a:t>6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студенток, </a:t>
            </a:r>
            <a:r>
              <a:rPr lang="ru-RU" dirty="0" err="1"/>
              <a:t>розстріляних</a:t>
            </a:r>
            <a:r>
              <a:rPr lang="ru-RU" dirty="0"/>
              <a:t> у </a:t>
            </a:r>
            <a:r>
              <a:rPr lang="ru-RU" dirty="0" err="1"/>
              <a:t>Монреалі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534744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18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447056"/>
          </a:xfrm>
        </p:spPr>
        <p:txBody>
          <a:bodyPr/>
          <a:lstStyle/>
          <a:p>
            <a:r>
              <a:rPr lang="ru-RU" dirty="0"/>
              <a:t>9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49459"/>
            <a:ext cx="3064376" cy="309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645024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5312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375048"/>
          </a:xfrm>
        </p:spPr>
        <p:txBody>
          <a:bodyPr/>
          <a:lstStyle/>
          <a:p>
            <a:r>
              <a:rPr lang="ru-RU" dirty="0"/>
              <a:t>10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Міжнародний</a:t>
            </a:r>
            <a:r>
              <a:rPr lang="ru-RU" dirty="0"/>
              <a:t> день прав </a:t>
            </a:r>
            <a:r>
              <a:rPr lang="ru-RU" dirty="0" err="1"/>
              <a:t>людини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700033" cy="356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541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Autofit/>
          </a:bodyPr>
          <a:lstStyle/>
          <a:p>
            <a:r>
              <a:rPr lang="uk-UA" sz="3600" dirty="0" smtClean="0"/>
              <a:t>Поради що можуть врятувати Ваше життя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/>
          </a:bodyPr>
          <a:lstStyle/>
          <a:p>
            <a:r>
              <a:rPr lang="ru-RU" dirty="0" smtClean="0"/>
              <a:t>З </a:t>
            </a:r>
            <a:r>
              <a:rPr lang="ru-RU" dirty="0"/>
              <a:t>початку </a:t>
            </a:r>
            <a:r>
              <a:rPr lang="ru-RU" dirty="0" err="1"/>
              <a:t>стосунків</a:t>
            </a:r>
            <a:r>
              <a:rPr lang="ru-RU" dirty="0"/>
              <a:t> не дозволяйте себе </a:t>
            </a:r>
            <a:r>
              <a:rPr lang="ru-RU" dirty="0" err="1"/>
              <a:t>ображати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принижувати</a:t>
            </a:r>
            <a:r>
              <a:rPr lang="ru-RU" dirty="0"/>
              <a:t>. Коли </a:t>
            </a:r>
            <a:r>
              <a:rPr lang="ru-RU" dirty="0" err="1"/>
              <a:t>бачите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член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сп’яніння</a:t>
            </a:r>
            <a:r>
              <a:rPr lang="ru-RU" dirty="0"/>
              <a:t>, не </a:t>
            </a:r>
            <a:r>
              <a:rPr lang="ru-RU" dirty="0" err="1"/>
              <a:t>з’ясовуйте</a:t>
            </a:r>
            <a:r>
              <a:rPr lang="ru-RU" dirty="0"/>
              <a:t> з ним </a:t>
            </a:r>
            <a:r>
              <a:rPr lang="ru-RU" dirty="0" err="1"/>
              <a:t>стосунки</a:t>
            </a:r>
            <a:r>
              <a:rPr lang="ru-RU" dirty="0"/>
              <a:t> та не </a:t>
            </a:r>
            <a:r>
              <a:rPr lang="ru-RU" dirty="0" err="1"/>
              <a:t>реагуйте</a:t>
            </a:r>
            <a:r>
              <a:rPr lang="ru-RU" dirty="0"/>
              <a:t> на </a:t>
            </a:r>
            <a:r>
              <a:rPr lang="ru-RU" dirty="0" err="1"/>
              <a:t>провокації</a:t>
            </a:r>
            <a:r>
              <a:rPr lang="ru-RU" dirty="0"/>
              <a:t>.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заспокоїти</a:t>
            </a:r>
            <a:r>
              <a:rPr lang="ru-RU" dirty="0"/>
              <a:t>, але не </a:t>
            </a:r>
            <a:r>
              <a:rPr lang="ru-RU" dirty="0" err="1"/>
              <a:t>робіть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зауважень</a:t>
            </a:r>
            <a:r>
              <a:rPr lang="ru-RU" dirty="0"/>
              <a:t>.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з </a:t>
            </a:r>
            <a:r>
              <a:rPr lang="ru-RU" dirty="0" err="1"/>
              <a:t>кривдником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,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передаючи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і </a:t>
            </a:r>
            <a:r>
              <a:rPr lang="ru-RU" dirty="0" err="1"/>
              <a:t>переживання</a:t>
            </a:r>
            <a:r>
              <a:rPr lang="ru-RU" dirty="0"/>
              <a:t>. </a:t>
            </a:r>
            <a:r>
              <a:rPr lang="ru-RU" dirty="0" err="1"/>
              <a:t>Ваші</a:t>
            </a:r>
            <a:r>
              <a:rPr lang="ru-RU" dirty="0"/>
              <a:t> жести та </a:t>
            </a:r>
            <a:r>
              <a:rPr lang="ru-RU" dirty="0" err="1"/>
              <a:t>міміка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боку. Не </a:t>
            </a:r>
            <a:r>
              <a:rPr lang="ru-RU" dirty="0" err="1"/>
              <a:t>провокуйте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навмисне</a:t>
            </a:r>
            <a:r>
              <a:rPr lang="ru-RU" dirty="0"/>
              <a:t> у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супутника</a:t>
            </a:r>
            <a:r>
              <a:rPr lang="ru-RU" dirty="0"/>
              <a:t> </a:t>
            </a:r>
            <a:r>
              <a:rPr lang="ru-RU" dirty="0" err="1"/>
              <a:t>ревнощі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злість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2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Поради що можуть врятувати Ваше життя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Уникайте</a:t>
            </a:r>
            <a:r>
              <a:rPr lang="ru-RU" dirty="0" smtClean="0"/>
              <a:t> </a:t>
            </a:r>
            <a:r>
              <a:rPr lang="ru-RU" dirty="0" err="1"/>
              <a:t>суперечок</a:t>
            </a:r>
            <a:r>
              <a:rPr lang="ru-RU" dirty="0"/>
              <a:t> у </a:t>
            </a:r>
            <a:r>
              <a:rPr lang="ru-RU" dirty="0" err="1"/>
              <a:t>ванній</a:t>
            </a:r>
            <a:r>
              <a:rPr lang="ru-RU" dirty="0"/>
              <a:t> </a:t>
            </a:r>
            <a:r>
              <a:rPr lang="ru-RU" dirty="0" err="1"/>
              <a:t>кімнаті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кухні</a:t>
            </a:r>
            <a:r>
              <a:rPr lang="ru-RU" dirty="0"/>
              <a:t>, де є </a:t>
            </a:r>
            <a:r>
              <a:rPr lang="ru-RU" dirty="0" err="1"/>
              <a:t>гострі</a:t>
            </a:r>
            <a:r>
              <a:rPr lang="ru-RU" dirty="0"/>
              <a:t> та </a:t>
            </a:r>
            <a:r>
              <a:rPr lang="ru-RU" dirty="0" err="1"/>
              <a:t>ріжучі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не </a:t>
            </a:r>
            <a:r>
              <a:rPr lang="ru-RU" dirty="0" err="1"/>
              <a:t>вдається</a:t>
            </a:r>
            <a:r>
              <a:rPr lang="ru-RU" dirty="0"/>
              <a:t>,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/квартиру та </a:t>
            </a:r>
            <a:r>
              <a:rPr lang="ru-RU" dirty="0" err="1"/>
              <a:t>вийдіть</a:t>
            </a:r>
            <a:r>
              <a:rPr lang="ru-RU" dirty="0"/>
              <a:t> на </a:t>
            </a:r>
            <a:r>
              <a:rPr lang="ru-RU" dirty="0" err="1"/>
              <a:t>вулицю</a:t>
            </a:r>
            <a:r>
              <a:rPr lang="ru-RU" dirty="0"/>
              <a:t>. На людях </a:t>
            </a:r>
            <a:r>
              <a:rPr lang="ru-RU" dirty="0" err="1"/>
              <a:t>конфлікт</a:t>
            </a:r>
            <a:r>
              <a:rPr lang="ru-RU" dirty="0"/>
              <a:t>, як правило,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напруженим</a:t>
            </a:r>
            <a:r>
              <a:rPr lang="ru-RU" dirty="0"/>
              <a:t>. </a:t>
            </a:r>
            <a:r>
              <a:rPr lang="ru-RU" dirty="0" err="1"/>
              <a:t>Зіткнувшись</a:t>
            </a:r>
            <a:r>
              <a:rPr lang="ru-RU" dirty="0"/>
              <a:t> з першими </a:t>
            </a:r>
            <a:r>
              <a:rPr lang="ru-RU" dirty="0" err="1"/>
              <a:t>проявами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, подумайте про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та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Уявіть</a:t>
            </a:r>
            <a:r>
              <a:rPr lang="ru-RU" dirty="0"/>
              <a:t> </a:t>
            </a:r>
            <a:r>
              <a:rPr lang="ru-RU" dirty="0" err="1"/>
              <a:t>найгірший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та продумайте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Домовтесь</a:t>
            </a:r>
            <a:r>
              <a:rPr lang="ru-RU" dirty="0"/>
              <a:t> з </a:t>
            </a:r>
            <a:r>
              <a:rPr lang="ru-RU" dirty="0" err="1"/>
              <a:t>сусідами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вони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поліцію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почують</a:t>
            </a:r>
            <a:r>
              <a:rPr lang="ru-RU" dirty="0"/>
              <a:t> </a:t>
            </a:r>
            <a:r>
              <a:rPr lang="ru-RU" dirty="0" err="1"/>
              <a:t>галас</a:t>
            </a:r>
            <a:r>
              <a:rPr lang="ru-RU" dirty="0"/>
              <a:t> і крики з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оселі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96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Поради що можуть врятувати Ваше життя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вас побили,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зверніться</a:t>
            </a:r>
            <a:r>
              <a:rPr lang="ru-RU" dirty="0"/>
              <a:t> до </a:t>
            </a:r>
            <a:r>
              <a:rPr lang="ru-RU" dirty="0" err="1"/>
              <a:t>медичного</a:t>
            </a:r>
            <a:r>
              <a:rPr lang="ru-RU" dirty="0"/>
              <a:t> закладу. Ви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отримаєте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але й </a:t>
            </a:r>
            <a:r>
              <a:rPr lang="ru-RU" dirty="0" err="1"/>
              <a:t>лікарську</a:t>
            </a:r>
            <a:r>
              <a:rPr lang="ru-RU" dirty="0"/>
              <a:t> </a:t>
            </a:r>
            <a:r>
              <a:rPr lang="ru-RU" dirty="0" err="1"/>
              <a:t>довідку</a:t>
            </a:r>
            <a:r>
              <a:rPr lang="ru-RU" dirty="0"/>
              <a:t>, яка буде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доказом</a:t>
            </a:r>
            <a:r>
              <a:rPr lang="ru-RU" dirty="0"/>
              <a:t> в </a:t>
            </a:r>
            <a:r>
              <a:rPr lang="ru-RU" dirty="0" err="1"/>
              <a:t>суді</a:t>
            </a:r>
            <a:r>
              <a:rPr lang="ru-RU" dirty="0"/>
              <a:t>. </a:t>
            </a:r>
            <a:r>
              <a:rPr lang="ru-RU" dirty="0" err="1"/>
              <a:t>Тримайте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рукою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телефонів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звернутися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: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r>
              <a:rPr lang="ru-RU" dirty="0" err="1"/>
              <a:t>служби</a:t>
            </a:r>
            <a:r>
              <a:rPr lang="ru-RU" dirty="0"/>
              <a:t> у справах </a:t>
            </a:r>
            <a:r>
              <a:rPr lang="ru-RU" dirty="0" err="1"/>
              <a:t>дітей</a:t>
            </a:r>
            <a:r>
              <a:rPr lang="ru-RU" dirty="0"/>
              <a:t>; центру </a:t>
            </a:r>
            <a:r>
              <a:rPr lang="ru-RU" dirty="0" err="1"/>
              <a:t>соціальних</a:t>
            </a:r>
            <a:r>
              <a:rPr lang="ru-RU" dirty="0"/>
              <a:t> служб для </a:t>
            </a:r>
            <a:r>
              <a:rPr lang="ru-RU" dirty="0" err="1"/>
              <a:t>сім’ї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Не </a:t>
            </a:r>
            <a:r>
              <a:rPr lang="ru-RU" dirty="0" err="1"/>
              <a:t>закривайте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на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учинення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вам страшно </a:t>
            </a:r>
            <a:r>
              <a:rPr lang="ru-RU" dirty="0" err="1"/>
              <a:t>або</a:t>
            </a:r>
            <a:r>
              <a:rPr lang="ru-RU" dirty="0"/>
              <a:t> соромно </a:t>
            </a:r>
            <a:r>
              <a:rPr lang="ru-RU" dirty="0" err="1"/>
              <a:t>кудись</a:t>
            </a:r>
            <a:r>
              <a:rPr lang="ru-RU" dirty="0"/>
              <a:t> </a:t>
            </a:r>
            <a:r>
              <a:rPr lang="ru-RU" dirty="0" err="1"/>
              <a:t>звертатись</a:t>
            </a:r>
            <a:r>
              <a:rPr lang="ru-RU" dirty="0"/>
              <a:t>. Сама собою проблема не </a:t>
            </a:r>
            <a:r>
              <a:rPr lang="ru-RU" dirty="0" err="1"/>
              <a:t>вирішиться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критична, </a:t>
            </a:r>
            <a:r>
              <a:rPr lang="ru-RU" dirty="0" err="1"/>
              <a:t>залишайте</a:t>
            </a:r>
            <a:r>
              <a:rPr lang="ru-RU" dirty="0"/>
              <a:t> </a:t>
            </a:r>
            <a:r>
              <a:rPr lang="ru-RU" dirty="0" err="1"/>
              <a:t>помешкання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не вдалось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04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Номери гарячих ліній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45365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гаряча</a:t>
            </a:r>
            <a:r>
              <a:rPr lang="ru-RU" dirty="0"/>
              <a:t>  </a:t>
            </a:r>
            <a:r>
              <a:rPr lang="ru-RU" dirty="0" err="1"/>
              <a:t>лінія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, </a:t>
            </a:r>
            <a:r>
              <a:rPr lang="ru-RU" dirty="0" err="1"/>
              <a:t>торгівлею</a:t>
            </a:r>
            <a:r>
              <a:rPr lang="ru-RU" dirty="0"/>
              <a:t> людьми та </a:t>
            </a:r>
            <a:r>
              <a:rPr lang="ru-RU" dirty="0" err="1"/>
              <a:t>гендерної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 0-800-500-005,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мобільного</a:t>
            </a:r>
            <a:r>
              <a:rPr lang="ru-RU" dirty="0"/>
              <a:t> 116-123 вона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цілодобово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Дитяча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гаряча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» 0-800-500-225, 116-111 (з </a:t>
            </a:r>
            <a:r>
              <a:rPr lang="ru-RU" dirty="0" err="1"/>
              <a:t>мобільного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/>
              <a:t>кол-центр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домашньому</a:t>
            </a:r>
            <a:r>
              <a:rPr lang="ru-RU" dirty="0"/>
              <a:t> </a:t>
            </a:r>
            <a:r>
              <a:rPr lang="ru-RU" dirty="0" err="1"/>
              <a:t>насильству</a:t>
            </a:r>
            <a:r>
              <a:rPr lang="ru-RU" dirty="0"/>
              <a:t> 1547; </a:t>
            </a:r>
            <a:endParaRPr lang="ru-RU" dirty="0" smtClean="0"/>
          </a:p>
          <a:p>
            <a:r>
              <a:rPr lang="ru-RU" dirty="0" err="1" smtClean="0"/>
              <a:t>Урядовий</a:t>
            </a:r>
            <a:r>
              <a:rPr lang="ru-RU" dirty="0" smtClean="0"/>
              <a:t> </a:t>
            </a:r>
            <a:r>
              <a:rPr lang="ru-RU" dirty="0"/>
              <a:t>кол-центр </a:t>
            </a:r>
            <a:r>
              <a:rPr lang="ru-RU" dirty="0" smtClean="0"/>
              <a:t>1545; </a:t>
            </a:r>
          </a:p>
          <a:p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також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правова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</a:t>
            </a:r>
            <a:r>
              <a:rPr lang="ru-RU" dirty="0" err="1"/>
              <a:t>звертатись</a:t>
            </a:r>
            <a:r>
              <a:rPr lang="ru-RU" dirty="0"/>
              <a:t> на </a:t>
            </a:r>
            <a:r>
              <a:rPr lang="ru-RU" dirty="0" err="1"/>
              <a:t>гарячу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 </a:t>
            </a:r>
            <a:r>
              <a:rPr lang="ru-RU" dirty="0" err="1"/>
              <a:t>координаційного</a:t>
            </a:r>
            <a:r>
              <a:rPr lang="ru-RU" dirty="0"/>
              <a:t> центру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безкоштовної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– 0-800 213-103.</a:t>
            </a:r>
          </a:p>
        </p:txBody>
      </p:sp>
    </p:spTree>
    <p:extLst>
      <p:ext uri="{BB962C8B-B14F-4D97-AF65-F5344CB8AC3E}">
        <p14:creationId xmlns:p14="http://schemas.microsoft.com/office/powerpoint/2010/main" val="427398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Дякуємо за </a:t>
            </a:r>
            <a:r>
              <a:rPr lang="uk-UA" dirty="0" smtClean="0"/>
              <a:t>вашу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144705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Бережіть себе та піклуйтеся про інших!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905326" cy="365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617770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Студентська рада Факультету Мистецтв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814564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uk-UA" dirty="0" smtClean="0"/>
              <a:t>Міжнародна кампанія «16 днів проти гендерного насильства» яка щороку проходить протягом  25 листопада – 10 грудня була ініційована у 1991 році Центром Жіночого Глобального лідерства.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/>
              <a:t>початку та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вибрані</a:t>
            </a:r>
            <a:r>
              <a:rPr lang="ru-RU" dirty="0"/>
              <a:t> не </a:t>
            </a:r>
            <a:r>
              <a:rPr lang="ru-RU" dirty="0" err="1"/>
              <a:t>випадково</a:t>
            </a:r>
            <a:r>
              <a:rPr lang="ru-RU" dirty="0"/>
              <a:t>. Вони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символічний</a:t>
            </a:r>
            <a:r>
              <a:rPr lang="ru-RU" dirty="0"/>
              <a:t> </a:t>
            </a:r>
            <a:r>
              <a:rPr lang="ru-RU" dirty="0" err="1"/>
              <a:t>ланцюжок</a:t>
            </a:r>
            <a:r>
              <a:rPr lang="ru-RU" dirty="0"/>
              <a:t>, </a:t>
            </a:r>
            <a:r>
              <a:rPr lang="ru-RU" dirty="0" err="1"/>
              <a:t>поєднуючи</a:t>
            </a:r>
            <a:r>
              <a:rPr lang="ru-RU" dirty="0"/>
              <a:t> заходи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та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підкреслюючи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прояви </a:t>
            </a:r>
            <a:r>
              <a:rPr lang="ru-RU" dirty="0" err="1"/>
              <a:t>насильства</a:t>
            </a:r>
            <a:r>
              <a:rPr lang="ru-RU" dirty="0"/>
              <a:t> над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, є </a:t>
            </a:r>
            <a:r>
              <a:rPr lang="ru-RU" dirty="0" err="1"/>
              <a:t>порушенням</a:t>
            </a:r>
            <a:r>
              <a:rPr lang="ru-RU" dirty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424936" cy="1288725"/>
          </a:xfrm>
        </p:spPr>
        <p:txBody>
          <a:bodyPr/>
          <a:lstStyle/>
          <a:p>
            <a:r>
              <a:rPr lang="uk-UA" dirty="0" smtClean="0"/>
              <a:t>Зародження акції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530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Зародження акції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червні 1991 році Центр Жіночого Глобального  Лідерства та учасники Форуму з питань жінок., насильства та прав людини, представленого учасницями з 20 країн, закликали до глобальної кампанії  «16 днів проти насильства». </a:t>
            </a:r>
          </a:p>
          <a:p>
            <a:r>
              <a:rPr lang="uk-UA" dirty="0" smtClean="0"/>
              <a:t>Україна приєдналась в 2000 році з ініціативи Міжнародного фонду «Відродження».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52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/>
          <a:lstStyle/>
          <a:p>
            <a:r>
              <a:rPr lang="uk-UA" dirty="0" smtClean="0"/>
              <a:t>Завдання акції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460851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: </a:t>
            </a:r>
            <a:r>
              <a:rPr lang="ru-RU" dirty="0" err="1"/>
              <a:t>привернення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до </a:t>
            </a:r>
            <a:r>
              <a:rPr lang="ru-RU" dirty="0" err="1"/>
              <a:t>актуальних</a:t>
            </a:r>
            <a:r>
              <a:rPr lang="ru-RU" dirty="0"/>
              <a:t> для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проблем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в </a:t>
            </a:r>
            <a:r>
              <a:rPr lang="ru-RU" dirty="0" err="1"/>
              <a:t>сім’ї</a:t>
            </a:r>
            <a:r>
              <a:rPr lang="ru-RU" dirty="0"/>
              <a:t>,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людьми та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, гендерного </a:t>
            </a:r>
            <a:r>
              <a:rPr lang="ru-RU" dirty="0" err="1"/>
              <a:t>насильства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прав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чоловіків</a:t>
            </a:r>
            <a:r>
              <a:rPr lang="ru-RU" dirty="0"/>
              <a:t>; </a:t>
            </a:r>
            <a:r>
              <a:rPr lang="ru-RU" dirty="0" err="1"/>
              <a:t>активізація</a:t>
            </a:r>
            <a:r>
              <a:rPr lang="ru-RU" dirty="0"/>
              <a:t> </a:t>
            </a:r>
            <a:r>
              <a:rPr lang="ru-RU" dirty="0" err="1"/>
              <a:t>партнерського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викорінення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;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з метою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обізнаності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в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 </a:t>
            </a:r>
            <a:r>
              <a:rPr lang="ru-RU" dirty="0" err="1"/>
              <a:t>щодо</a:t>
            </a:r>
            <a:r>
              <a:rPr lang="ru-RU" dirty="0"/>
              <a:t> нетерпимого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насильства</a:t>
            </a:r>
            <a:r>
              <a:rPr lang="ru-RU" dirty="0"/>
              <a:t>;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нетерпимого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насильства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07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250160" cy="41833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Шістнадцятиденний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25 </a:t>
            </a:r>
            <a:r>
              <a:rPr lang="ru-RU" dirty="0"/>
              <a:t>листопада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 err="1" smtClean="0"/>
              <a:t>грудня</a:t>
            </a:r>
            <a:endParaRPr lang="ru-RU" dirty="0"/>
          </a:p>
          <a:p>
            <a:r>
              <a:rPr lang="ru-RU" dirty="0" smtClean="0"/>
              <a:t>2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 err="1"/>
              <a:t>грудня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5344270" cy="267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088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543800" cy="2943200"/>
          </a:xfrm>
        </p:spPr>
        <p:txBody>
          <a:bodyPr/>
          <a:lstStyle/>
          <a:p>
            <a:r>
              <a:rPr lang="ru-RU" dirty="0"/>
              <a:t>25 листопада –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насильством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.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оголошений</a:t>
            </a:r>
            <a:r>
              <a:rPr lang="ru-RU" dirty="0"/>
              <a:t> Генеральною </a:t>
            </a:r>
            <a:r>
              <a:rPr lang="ru-RU" dirty="0" err="1"/>
              <a:t>Асамблеєю</a:t>
            </a:r>
            <a:r>
              <a:rPr lang="ru-RU" dirty="0"/>
              <a:t> ООН у 1999 </a:t>
            </a:r>
            <a:r>
              <a:rPr lang="ru-RU" dirty="0" err="1" smtClean="0"/>
              <a:t>році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732115" cy="26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450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543800" cy="1656184"/>
          </a:xfrm>
        </p:spPr>
        <p:txBody>
          <a:bodyPr/>
          <a:lstStyle/>
          <a:p>
            <a:r>
              <a:rPr lang="ru-RU" dirty="0"/>
              <a:t>1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Всесвітній</a:t>
            </a:r>
            <a:r>
              <a:rPr lang="ru-RU" dirty="0"/>
              <a:t>  день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СНІДом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5336"/>
            <a:ext cx="45249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29864"/>
            <a:ext cx="3995936" cy="266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103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543800" cy="1440160"/>
          </a:xfrm>
        </p:spPr>
        <p:txBody>
          <a:bodyPr/>
          <a:lstStyle/>
          <a:p>
            <a:r>
              <a:rPr lang="ru-RU" dirty="0"/>
              <a:t>2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боротьби</a:t>
            </a:r>
            <a:r>
              <a:rPr lang="ru-RU" dirty="0"/>
              <a:t> з рабством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9"/>
            <a:ext cx="5760640" cy="291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312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16570"/>
            <a:ext cx="6762328" cy="1255629"/>
          </a:xfrm>
        </p:spPr>
        <p:txBody>
          <a:bodyPr/>
          <a:lstStyle/>
          <a:p>
            <a:r>
              <a:rPr lang="uk-UA" dirty="0" smtClean="0"/>
              <a:t>Ключові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543800" cy="1800200"/>
          </a:xfrm>
        </p:spPr>
        <p:txBody>
          <a:bodyPr/>
          <a:lstStyle/>
          <a:p>
            <a:r>
              <a:rPr lang="ru-RU" dirty="0"/>
              <a:t>3 </a:t>
            </a:r>
            <a:r>
              <a:rPr lang="ru-RU" dirty="0" err="1"/>
              <a:t>грудня</a:t>
            </a:r>
            <a:r>
              <a:rPr lang="ru-RU" dirty="0"/>
              <a:t> – </a:t>
            </a:r>
            <a:r>
              <a:rPr lang="ru-RU" dirty="0" err="1"/>
              <a:t>Міжнародний</a:t>
            </a:r>
            <a:r>
              <a:rPr lang="ru-RU" dirty="0"/>
              <a:t> день людей з </a:t>
            </a:r>
            <a:r>
              <a:rPr lang="ru-RU" dirty="0" err="1"/>
              <a:t>інвалідністю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758905" cy="299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562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179</TotalTime>
  <Words>645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Impact</vt:lpstr>
      <vt:lpstr>Times New Roman</vt:lpstr>
      <vt:lpstr>NewsPrint</vt:lpstr>
      <vt:lpstr>Міжнародна акція  « 16 днів проти насильства»</vt:lpstr>
      <vt:lpstr>Зародження акції</vt:lpstr>
      <vt:lpstr>Зародження акції</vt:lpstr>
      <vt:lpstr>Завдання акції</vt:lpstr>
      <vt:lpstr>Ключові дати</vt:lpstr>
      <vt:lpstr>Ключові дати</vt:lpstr>
      <vt:lpstr>Ключові дати</vt:lpstr>
      <vt:lpstr>Ключові дати</vt:lpstr>
      <vt:lpstr>Ключові дати</vt:lpstr>
      <vt:lpstr>Ключові дати</vt:lpstr>
      <vt:lpstr>Ключові дати</vt:lpstr>
      <vt:lpstr>Ключові дати</vt:lpstr>
      <vt:lpstr>Ключові дати</vt:lpstr>
      <vt:lpstr>Поради що можуть врятувати Ваше життя</vt:lpstr>
      <vt:lpstr>Поради що можуть врятувати Ваше життя</vt:lpstr>
      <vt:lpstr>Поради що можуть врятувати Ваше життя</vt:lpstr>
      <vt:lpstr>Номери гарячих ліній</vt:lpstr>
      <vt:lpstr>Дякуємо за вашу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акція  « 16 днів проти насильства»</dc:title>
  <dc:creator>USER</dc:creator>
  <cp:lastModifiedBy>Пользователь Windows</cp:lastModifiedBy>
  <cp:revision>8</cp:revision>
  <dcterms:created xsi:type="dcterms:W3CDTF">2021-11-24T10:41:32Z</dcterms:created>
  <dcterms:modified xsi:type="dcterms:W3CDTF">2021-11-24T14:10:51Z</dcterms:modified>
</cp:coreProperties>
</file>